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CCB69-4B96-40C4-8B44-69037712F24B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7261B-0E71-4727-831C-7532860CCD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74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8A79-BA1E-4D7D-8B85-1520139A83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45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7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0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2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44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EF1A-DB58-44C6-99CE-B098FEC67797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7869-2422-42E8-9C4B-05D5CAD85A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Affichage à l'écran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DUFFAUD Christine</dc:creator>
  <cp:lastModifiedBy>DUFFAUD Christine</cp:lastModifiedBy>
  <cp:revision>1</cp:revision>
  <dcterms:created xsi:type="dcterms:W3CDTF">2021-09-09T07:59:14Z</dcterms:created>
  <dcterms:modified xsi:type="dcterms:W3CDTF">2021-09-09T08:02:02Z</dcterms:modified>
</cp:coreProperties>
</file>